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ahom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1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A50382-6A40-5345-935F-2E84C49AA4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387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DB197F-71A8-8E43-8813-4557BE9827AE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fr-F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384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3840 h 3840"/>
                <a:gd name="T8" fmla="*/ 0 w 1824"/>
                <a:gd name="T9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cs typeface="+mn-cs"/>
                </a:endParaRPr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r-FR">
                    <a:cs typeface="+mn-cs"/>
                  </a:endParaRPr>
                </a:p>
              </p:txBody>
            </p:sp>
          </p:grpSp>
        </p:grpSp>
      </p:grpSp>
      <p:sp>
        <p:nvSpPr>
          <p:cNvPr id="30209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fr-FR" noProof="0" smtClean="0"/>
              <a:t>Click to edit Master title style</a:t>
            </a:r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fr-FR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C021F1-1B21-6C4A-8D55-3AD7F41C28F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1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3F370-7B29-6743-90E0-1EF1AE2F29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3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9190-FF64-DD40-B15D-0AB287DD7FC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54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7904A-5336-C54C-BBF9-66BCD3213E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F548-FF3E-2C49-B3D0-F3070FDDAFE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95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116F9-EAB8-2848-80F0-2F48696C2F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0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1EDD-A92A-9945-9AD9-30EB0FBA514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408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300EB-6F1B-EA49-876E-991E6EAD20A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3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EF881-A64D-B74F-8127-AF3807D8997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3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CD27C-12CF-9044-A2C6-03A55E14CE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3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A3E0-4BC3-664A-AD86-66BBCD8DFC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301059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1061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2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3264 h 3264"/>
                <a:gd name="T2" fmla="*/ 0 w 4320"/>
                <a:gd name="T3" fmla="*/ 0 h 3264"/>
                <a:gd name="T4" fmla="*/ 4320 w 4320"/>
                <a:gd name="T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3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4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5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  <p:sp>
          <p:nvSpPr>
            <p:cNvPr id="301066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301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title style</a:t>
            </a:r>
          </a:p>
        </p:txBody>
      </p:sp>
      <p:sp>
        <p:nvSpPr>
          <p:cNvPr id="301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</a:p>
        </p:txBody>
      </p:sp>
      <p:sp>
        <p:nvSpPr>
          <p:cNvPr id="30106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107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cs typeface="+mn-cs"/>
              </a:defRPr>
            </a:lvl1pPr>
          </a:lstStyle>
          <a:p>
            <a:pPr>
              <a:defRPr/>
            </a:pPr>
            <a:fld id="{7F234061-5346-4B40-88A6-3478C4A8BAD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Français</a:t>
            </a:r>
            <a:r>
              <a:rPr lang="en-US" dirty="0" smtClean="0">
                <a:cs typeface="+mj-cs"/>
              </a:rPr>
              <a:t> 3 – </a:t>
            </a:r>
            <a:r>
              <a:rPr lang="en-US" dirty="0" err="1" smtClean="0">
                <a:cs typeface="+mj-cs"/>
              </a:rPr>
              <a:t>Unité</a:t>
            </a:r>
            <a:r>
              <a:rPr lang="en-US" dirty="0" smtClean="0">
                <a:cs typeface="+mj-cs"/>
              </a:rPr>
              <a:t>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Bon appétit!</a:t>
            </a: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Leçon</a:t>
            </a:r>
            <a:r>
              <a:rPr lang="en-US" i="1" dirty="0" smtClean="0">
                <a:cs typeface="+mn-cs"/>
              </a:rPr>
              <a:t> A – Au </a:t>
            </a:r>
            <a:r>
              <a:rPr lang="en-US" i="1" dirty="0" err="1" smtClean="0">
                <a:cs typeface="+mn-cs"/>
              </a:rPr>
              <a:t>supermarché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r>
              <a:rPr lang="en-US" i="1" dirty="0" err="1" smtClean="0">
                <a:cs typeface="+mn-cs"/>
              </a:rPr>
              <a:t>Brisez</a:t>
            </a:r>
            <a:r>
              <a:rPr lang="en-US" i="1" smtClean="0">
                <a:cs typeface="+mn-cs"/>
              </a:rPr>
              <a:t> le code!</a:t>
            </a:r>
            <a:endParaRPr lang="en-US" i="1" dirty="0" smtClean="0">
              <a:cs typeface="+mn-cs"/>
            </a:endParaRPr>
          </a:p>
          <a:p>
            <a:pPr eaLnBrk="1" hangingPunct="1">
              <a:defRPr/>
            </a:pPr>
            <a:endParaRPr lang="en-US" i="1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7500"/>
            <a:ext cx="9144000" cy="6215123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7125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130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115050"/>
          </a:xfrm>
          <a:prstGeom prst="rect">
            <a:avLst/>
          </a:prstGeom>
        </p:spPr>
      </p:pic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ction Button: Help 3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466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4" y="381000"/>
            <a:ext cx="8984998" cy="6019800"/>
          </a:xfrm>
          <a:prstGeom prst="rect">
            <a:avLst/>
          </a:prstGeom>
        </p:spPr>
      </p:pic>
      <p:sp>
        <p:nvSpPr>
          <p:cNvPr id="3" name="Action Button: Help 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462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Action Button: Help 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40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3084"/>
          </a:xfrm>
          <a:prstGeom prst="rect">
            <a:avLst/>
          </a:prstGeom>
        </p:spPr>
      </p:pic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428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0"/>
            <a:ext cx="3944056" cy="6858000"/>
          </a:xfrm>
          <a:prstGeom prst="rect">
            <a:avLst/>
          </a:prstGeom>
        </p:spPr>
      </p:pic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4682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843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862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4" name="Action Button: Help 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73569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tion Button: Help 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Action Button: Help 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tion Button: Help 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ction Button: Help 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-188136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tion Button: Help 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98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ction Button: Help 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ction Button: Help 1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ction Button: Help 1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ction Button: Help 1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1183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tion Button: Help 1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696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ction Button: Help 1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tion Button: Help 1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tion Button: Help 1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Action Button: Help 1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25550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tion Button: Help 1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412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ction Button: Help 1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Action Button: Help 2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ction Button: Help 2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Action Button: Help 2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39266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tion Button: Help 2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3128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tion Button: Help 2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ction Button: Help 2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tion Button: Help 2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Action Button: Help 2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52982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ction Button: Help 28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844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Action Button: Help 29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ction Button: Help 30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tion Button: Help 31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tion Button: Help 32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66698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tion Button: Help 33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56031" y="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Action Button: Help 34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13716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Action Button: Help 35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27432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ction Button: Help 36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41148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Action Button: Help 37">
            <a:hlinkClick r:id="" action="ppaction://noaction" highlightClick="1"/>
          </p:cNvPr>
          <p:cNvSpPr>
            <a:spLocks noChangeAspect="1"/>
          </p:cNvSpPr>
          <p:nvPr/>
        </p:nvSpPr>
        <p:spPr>
          <a:xfrm>
            <a:off x="8041464" y="5486400"/>
            <a:ext cx="1371600" cy="1371600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784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ＭＳ Ｐゴシック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CITRUS</Template>
  <TotalTime>1149</TotalTime>
  <Words>18</Words>
  <Application>Microsoft Macintosh PowerPoint</Application>
  <PresentationFormat>On-screen Show (4:3)</PresentationFormat>
  <Paragraphs>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CITRUS</vt:lpstr>
      <vt:lpstr>Français 3 – Unité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viens! – Level 2</dc:title>
  <dc:creator>Mr. Smith</dc:creator>
  <cp:lastModifiedBy>Edouard Smith</cp:lastModifiedBy>
  <cp:revision>108</cp:revision>
  <dcterms:created xsi:type="dcterms:W3CDTF">2006-02-03T00:08:49Z</dcterms:created>
  <dcterms:modified xsi:type="dcterms:W3CDTF">2013-12-12T20:03:27Z</dcterms:modified>
</cp:coreProperties>
</file>